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" d="100"/>
          <a:sy n="10" d="100"/>
        </p:scale>
        <p:origin x="-2454" y="-13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27E8B-BED8-442C-9F9C-AD8F04869D91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01C2C-59E0-4408-B155-1FC795C3C3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2.xml"/><Relationship Id="rId18" Type="http://schemas.openxmlformats.org/officeDocument/2006/relationships/slide" Target="slide17.xml"/><Relationship Id="rId26" Type="http://schemas.openxmlformats.org/officeDocument/2006/relationships/slide" Target="slide25.xml"/><Relationship Id="rId39" Type="http://schemas.openxmlformats.org/officeDocument/2006/relationships/slide" Target="slide38.xml"/><Relationship Id="rId21" Type="http://schemas.openxmlformats.org/officeDocument/2006/relationships/slide" Target="slide20.xml"/><Relationship Id="rId34" Type="http://schemas.openxmlformats.org/officeDocument/2006/relationships/slide" Target="slide33.xml"/><Relationship Id="rId42" Type="http://schemas.openxmlformats.org/officeDocument/2006/relationships/slide" Target="slide42.xml"/><Relationship Id="rId47" Type="http://schemas.openxmlformats.org/officeDocument/2006/relationships/slide" Target="slide47.xml"/><Relationship Id="rId50" Type="http://schemas.openxmlformats.org/officeDocument/2006/relationships/slide" Target="slide50.xml"/><Relationship Id="rId55" Type="http://schemas.openxmlformats.org/officeDocument/2006/relationships/image" Target="../media/image4.jpeg"/><Relationship Id="rId63" Type="http://schemas.openxmlformats.org/officeDocument/2006/relationships/image" Target="../media/image12.jpeg"/><Relationship Id="rId68" Type="http://schemas.openxmlformats.org/officeDocument/2006/relationships/image" Target="../media/image17.jpeg"/><Relationship Id="rId76" Type="http://schemas.openxmlformats.org/officeDocument/2006/relationships/image" Target="../media/image25.jpeg"/><Relationship Id="rId84" Type="http://schemas.openxmlformats.org/officeDocument/2006/relationships/image" Target="../media/image33.jpeg"/><Relationship Id="rId89" Type="http://schemas.openxmlformats.org/officeDocument/2006/relationships/image" Target="../media/image38.jpeg"/><Relationship Id="rId7" Type="http://schemas.openxmlformats.org/officeDocument/2006/relationships/slide" Target="slide6.xml"/><Relationship Id="rId71" Type="http://schemas.openxmlformats.org/officeDocument/2006/relationships/image" Target="../media/image20.png"/><Relationship Id="rId92" Type="http://schemas.openxmlformats.org/officeDocument/2006/relationships/image" Target="../media/image41.jpeg"/><Relationship Id="rId2" Type="http://schemas.openxmlformats.org/officeDocument/2006/relationships/image" Target="../media/image1.jpeg"/><Relationship Id="rId16" Type="http://schemas.openxmlformats.org/officeDocument/2006/relationships/slide" Target="slide15.xml"/><Relationship Id="rId29" Type="http://schemas.openxmlformats.org/officeDocument/2006/relationships/slide" Target="slide28.xml"/><Relationship Id="rId11" Type="http://schemas.openxmlformats.org/officeDocument/2006/relationships/slide" Target="slide10.xml"/><Relationship Id="rId24" Type="http://schemas.openxmlformats.org/officeDocument/2006/relationships/slide" Target="slide23.xml"/><Relationship Id="rId32" Type="http://schemas.openxmlformats.org/officeDocument/2006/relationships/slide" Target="slide31.xml"/><Relationship Id="rId37" Type="http://schemas.openxmlformats.org/officeDocument/2006/relationships/slide" Target="slide36.xml"/><Relationship Id="rId40" Type="http://schemas.openxmlformats.org/officeDocument/2006/relationships/slide" Target="slide40.xml"/><Relationship Id="rId45" Type="http://schemas.openxmlformats.org/officeDocument/2006/relationships/slide" Target="slide45.xml"/><Relationship Id="rId53" Type="http://schemas.openxmlformats.org/officeDocument/2006/relationships/image" Target="../media/image2.jpeg"/><Relationship Id="rId58" Type="http://schemas.openxmlformats.org/officeDocument/2006/relationships/image" Target="../media/image7.jpeg"/><Relationship Id="rId66" Type="http://schemas.openxmlformats.org/officeDocument/2006/relationships/image" Target="../media/image15.jpeg"/><Relationship Id="rId74" Type="http://schemas.openxmlformats.org/officeDocument/2006/relationships/image" Target="../media/image23.jpeg"/><Relationship Id="rId79" Type="http://schemas.openxmlformats.org/officeDocument/2006/relationships/image" Target="../media/image28.jpeg"/><Relationship Id="rId87" Type="http://schemas.openxmlformats.org/officeDocument/2006/relationships/image" Target="../media/image36.jpeg"/><Relationship Id="rId5" Type="http://schemas.openxmlformats.org/officeDocument/2006/relationships/slide" Target="slide4.xml"/><Relationship Id="rId61" Type="http://schemas.openxmlformats.org/officeDocument/2006/relationships/image" Target="../media/image10.jpeg"/><Relationship Id="rId82" Type="http://schemas.openxmlformats.org/officeDocument/2006/relationships/image" Target="../media/image31.jpeg"/><Relationship Id="rId90" Type="http://schemas.openxmlformats.org/officeDocument/2006/relationships/image" Target="../media/image39.jpeg"/><Relationship Id="rId19" Type="http://schemas.openxmlformats.org/officeDocument/2006/relationships/slide" Target="slide18.xml"/><Relationship Id="rId14" Type="http://schemas.openxmlformats.org/officeDocument/2006/relationships/slide" Target="slide13.xml"/><Relationship Id="rId22" Type="http://schemas.openxmlformats.org/officeDocument/2006/relationships/slide" Target="slide21.xml"/><Relationship Id="rId27" Type="http://schemas.openxmlformats.org/officeDocument/2006/relationships/slide" Target="slide26.xml"/><Relationship Id="rId30" Type="http://schemas.openxmlformats.org/officeDocument/2006/relationships/slide" Target="slide29.xml"/><Relationship Id="rId35" Type="http://schemas.openxmlformats.org/officeDocument/2006/relationships/slide" Target="slide34.xml"/><Relationship Id="rId43" Type="http://schemas.openxmlformats.org/officeDocument/2006/relationships/slide" Target="slide43.xml"/><Relationship Id="rId48" Type="http://schemas.openxmlformats.org/officeDocument/2006/relationships/slide" Target="slide48.xml"/><Relationship Id="rId56" Type="http://schemas.openxmlformats.org/officeDocument/2006/relationships/image" Target="../media/image5.jpeg"/><Relationship Id="rId64" Type="http://schemas.openxmlformats.org/officeDocument/2006/relationships/image" Target="../media/image13.jpeg"/><Relationship Id="rId69" Type="http://schemas.openxmlformats.org/officeDocument/2006/relationships/image" Target="../media/image18.jpeg"/><Relationship Id="rId77" Type="http://schemas.openxmlformats.org/officeDocument/2006/relationships/image" Target="../media/image26.jpeg"/><Relationship Id="rId8" Type="http://schemas.openxmlformats.org/officeDocument/2006/relationships/slide" Target="slide7.xml"/><Relationship Id="rId51" Type="http://schemas.openxmlformats.org/officeDocument/2006/relationships/slide" Target="slide51.xml"/><Relationship Id="rId72" Type="http://schemas.openxmlformats.org/officeDocument/2006/relationships/image" Target="../media/image21.jpeg"/><Relationship Id="rId80" Type="http://schemas.openxmlformats.org/officeDocument/2006/relationships/image" Target="../media/image29.jpeg"/><Relationship Id="rId85" Type="http://schemas.openxmlformats.org/officeDocument/2006/relationships/image" Target="../media/image34.jpeg"/><Relationship Id="rId93" Type="http://schemas.openxmlformats.org/officeDocument/2006/relationships/image" Target="../media/image42.jpeg"/><Relationship Id="rId3" Type="http://schemas.openxmlformats.org/officeDocument/2006/relationships/slide" Target="slide2.xml"/><Relationship Id="rId12" Type="http://schemas.openxmlformats.org/officeDocument/2006/relationships/slide" Target="slide11.xml"/><Relationship Id="rId17" Type="http://schemas.openxmlformats.org/officeDocument/2006/relationships/slide" Target="slide16.xml"/><Relationship Id="rId25" Type="http://schemas.openxmlformats.org/officeDocument/2006/relationships/slide" Target="slide24.xml"/><Relationship Id="rId33" Type="http://schemas.openxmlformats.org/officeDocument/2006/relationships/slide" Target="slide32.xml"/><Relationship Id="rId38" Type="http://schemas.openxmlformats.org/officeDocument/2006/relationships/slide" Target="slide37.xml"/><Relationship Id="rId46" Type="http://schemas.openxmlformats.org/officeDocument/2006/relationships/slide" Target="slide46.xml"/><Relationship Id="rId59" Type="http://schemas.openxmlformats.org/officeDocument/2006/relationships/image" Target="../media/image8.jpeg"/><Relationship Id="rId67" Type="http://schemas.openxmlformats.org/officeDocument/2006/relationships/image" Target="../media/image16.jpeg"/><Relationship Id="rId20" Type="http://schemas.openxmlformats.org/officeDocument/2006/relationships/slide" Target="slide19.xml"/><Relationship Id="rId41" Type="http://schemas.openxmlformats.org/officeDocument/2006/relationships/slide" Target="slide41.xml"/><Relationship Id="rId54" Type="http://schemas.openxmlformats.org/officeDocument/2006/relationships/image" Target="../media/image3.jpeg"/><Relationship Id="rId62" Type="http://schemas.openxmlformats.org/officeDocument/2006/relationships/image" Target="../media/image11.jpeg"/><Relationship Id="rId70" Type="http://schemas.openxmlformats.org/officeDocument/2006/relationships/image" Target="../media/image19.jpeg"/><Relationship Id="rId75" Type="http://schemas.openxmlformats.org/officeDocument/2006/relationships/image" Target="../media/image24.jpeg"/><Relationship Id="rId83" Type="http://schemas.openxmlformats.org/officeDocument/2006/relationships/image" Target="../media/image32.jpeg"/><Relationship Id="rId88" Type="http://schemas.openxmlformats.org/officeDocument/2006/relationships/image" Target="../media/image37.jpeg"/><Relationship Id="rId91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5" Type="http://schemas.openxmlformats.org/officeDocument/2006/relationships/slide" Target="slide14.xml"/><Relationship Id="rId23" Type="http://schemas.openxmlformats.org/officeDocument/2006/relationships/slide" Target="slide22.xml"/><Relationship Id="rId28" Type="http://schemas.openxmlformats.org/officeDocument/2006/relationships/slide" Target="slide27.xml"/><Relationship Id="rId36" Type="http://schemas.openxmlformats.org/officeDocument/2006/relationships/slide" Target="slide35.xml"/><Relationship Id="rId49" Type="http://schemas.openxmlformats.org/officeDocument/2006/relationships/slide" Target="slide49.xml"/><Relationship Id="rId57" Type="http://schemas.openxmlformats.org/officeDocument/2006/relationships/image" Target="../media/image6.jpeg"/><Relationship Id="rId10" Type="http://schemas.openxmlformats.org/officeDocument/2006/relationships/slide" Target="slide9.xml"/><Relationship Id="rId31" Type="http://schemas.openxmlformats.org/officeDocument/2006/relationships/slide" Target="slide30.xml"/><Relationship Id="rId44" Type="http://schemas.openxmlformats.org/officeDocument/2006/relationships/slide" Target="slide44.xml"/><Relationship Id="rId52" Type="http://schemas.openxmlformats.org/officeDocument/2006/relationships/slide" Target="slide39.xml"/><Relationship Id="rId60" Type="http://schemas.openxmlformats.org/officeDocument/2006/relationships/image" Target="../media/image9.jpeg"/><Relationship Id="rId65" Type="http://schemas.openxmlformats.org/officeDocument/2006/relationships/image" Target="../media/image14.jpeg"/><Relationship Id="rId73" Type="http://schemas.openxmlformats.org/officeDocument/2006/relationships/image" Target="../media/image22.png"/><Relationship Id="rId78" Type="http://schemas.openxmlformats.org/officeDocument/2006/relationships/image" Target="../media/image27.jpeg"/><Relationship Id="rId81" Type="http://schemas.openxmlformats.org/officeDocument/2006/relationships/image" Target="../media/image30.jpeg"/><Relationship Id="rId86" Type="http://schemas.openxmlformats.org/officeDocument/2006/relationships/image" Target="../media/image35.jpeg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3" action="ppaction://hlinksldjump"/>
          </p:cNvPr>
          <p:cNvSpPr txBox="1"/>
          <p:nvPr/>
        </p:nvSpPr>
        <p:spPr>
          <a:xfrm>
            <a:off x="228600" y="1244025"/>
            <a:ext cx="39305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endParaRPr lang="en-US" sz="3200" dirty="0"/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1146114" y="1244025"/>
            <a:ext cx="39305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</a:t>
            </a:r>
            <a:endParaRPr lang="en-US" sz="3200" dirty="0"/>
          </a:p>
        </p:txBody>
      </p:sp>
      <p:sp>
        <p:nvSpPr>
          <p:cNvPr id="8" name="TextBox 7">
            <a:hlinkClick r:id="rId5" action="ppaction://hlinksldjump"/>
          </p:cNvPr>
          <p:cNvSpPr txBox="1"/>
          <p:nvPr/>
        </p:nvSpPr>
        <p:spPr>
          <a:xfrm>
            <a:off x="1981200" y="1244025"/>
            <a:ext cx="39305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</a:t>
            </a:r>
            <a:endParaRPr lang="en-US" sz="3200" dirty="0"/>
          </a:p>
        </p:txBody>
      </p:sp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2898714" y="1232357"/>
            <a:ext cx="39305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</a:t>
            </a:r>
            <a:endParaRPr lang="en-US" sz="3200" dirty="0"/>
          </a:p>
        </p:txBody>
      </p:sp>
      <p:sp>
        <p:nvSpPr>
          <p:cNvPr id="10" name="TextBox 9">
            <a:hlinkClick r:id="rId7" action="ppaction://hlinksldjump"/>
          </p:cNvPr>
          <p:cNvSpPr txBox="1"/>
          <p:nvPr/>
        </p:nvSpPr>
        <p:spPr>
          <a:xfrm>
            <a:off x="3889314" y="1232357"/>
            <a:ext cx="39305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5</a:t>
            </a:r>
            <a:endParaRPr lang="en-US" sz="3200" dirty="0"/>
          </a:p>
        </p:txBody>
      </p:sp>
      <p:sp>
        <p:nvSpPr>
          <p:cNvPr id="11" name="TextBox 10">
            <a:hlinkClick r:id="rId8" action="ppaction://hlinksldjump"/>
          </p:cNvPr>
          <p:cNvSpPr txBox="1"/>
          <p:nvPr/>
        </p:nvSpPr>
        <p:spPr>
          <a:xfrm>
            <a:off x="4803714" y="1232357"/>
            <a:ext cx="39305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6</a:t>
            </a:r>
            <a:endParaRPr lang="en-US" sz="3200" dirty="0"/>
          </a:p>
        </p:txBody>
      </p:sp>
      <p:sp>
        <p:nvSpPr>
          <p:cNvPr id="12" name="TextBox 11">
            <a:hlinkClick r:id="rId9" action="ppaction://hlinksldjump"/>
          </p:cNvPr>
          <p:cNvSpPr txBox="1"/>
          <p:nvPr/>
        </p:nvSpPr>
        <p:spPr>
          <a:xfrm>
            <a:off x="5715000" y="1232357"/>
            <a:ext cx="39305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7</a:t>
            </a:r>
            <a:endParaRPr lang="en-US" sz="3200" dirty="0"/>
          </a:p>
        </p:txBody>
      </p:sp>
      <p:sp>
        <p:nvSpPr>
          <p:cNvPr id="13" name="TextBox 12">
            <a:hlinkClick r:id="rId10" action="ppaction://hlinksldjump"/>
          </p:cNvPr>
          <p:cNvSpPr txBox="1"/>
          <p:nvPr/>
        </p:nvSpPr>
        <p:spPr>
          <a:xfrm>
            <a:off x="6632514" y="1244025"/>
            <a:ext cx="39305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8</a:t>
            </a:r>
            <a:endParaRPr lang="en-US" sz="3200" dirty="0"/>
          </a:p>
        </p:txBody>
      </p:sp>
      <p:sp>
        <p:nvSpPr>
          <p:cNvPr id="14" name="TextBox 13">
            <a:hlinkClick r:id="rId11" action="ppaction://hlinksldjump"/>
          </p:cNvPr>
          <p:cNvSpPr txBox="1"/>
          <p:nvPr/>
        </p:nvSpPr>
        <p:spPr>
          <a:xfrm>
            <a:off x="7546914" y="1232357"/>
            <a:ext cx="393056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9</a:t>
            </a:r>
            <a:endParaRPr lang="en-US" sz="3200" dirty="0"/>
          </a:p>
        </p:txBody>
      </p:sp>
      <p:sp>
        <p:nvSpPr>
          <p:cNvPr id="15" name="TextBox 14">
            <a:hlinkClick r:id="rId12" action="ppaction://hlinksldjump"/>
          </p:cNvPr>
          <p:cNvSpPr txBox="1"/>
          <p:nvPr/>
        </p:nvSpPr>
        <p:spPr>
          <a:xfrm>
            <a:off x="8344296" y="12323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10</a:t>
            </a:r>
            <a:endParaRPr lang="en-US" sz="3200" dirty="0"/>
          </a:p>
        </p:txBody>
      </p:sp>
      <p:sp>
        <p:nvSpPr>
          <p:cNvPr id="16" name="TextBox 15">
            <a:hlinkClick r:id="rId13" action="ppaction://hlinksldjump"/>
          </p:cNvPr>
          <p:cNvSpPr txBox="1"/>
          <p:nvPr/>
        </p:nvSpPr>
        <p:spPr>
          <a:xfrm>
            <a:off x="190896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11</a:t>
            </a:r>
            <a:endParaRPr lang="en-US" sz="3200" dirty="0"/>
          </a:p>
        </p:txBody>
      </p:sp>
      <p:sp>
        <p:nvSpPr>
          <p:cNvPr id="17" name="TextBox 16">
            <a:hlinkClick r:id="rId14" action="ppaction://hlinksldjump"/>
          </p:cNvPr>
          <p:cNvSpPr txBox="1"/>
          <p:nvPr/>
        </p:nvSpPr>
        <p:spPr>
          <a:xfrm>
            <a:off x="1066800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12</a:t>
            </a:r>
            <a:endParaRPr lang="en-US" sz="3200" dirty="0"/>
          </a:p>
        </p:txBody>
      </p:sp>
      <p:sp>
        <p:nvSpPr>
          <p:cNvPr id="18" name="TextBox 17">
            <a:hlinkClick r:id="rId15" action="ppaction://hlinksldjump"/>
          </p:cNvPr>
          <p:cNvSpPr txBox="1"/>
          <p:nvPr/>
        </p:nvSpPr>
        <p:spPr>
          <a:xfrm>
            <a:off x="2019696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13</a:t>
            </a:r>
            <a:endParaRPr lang="en-US" sz="3200" dirty="0"/>
          </a:p>
        </p:txBody>
      </p:sp>
      <p:sp>
        <p:nvSpPr>
          <p:cNvPr id="19" name="TextBox 18">
            <a:hlinkClick r:id="rId16" action="ppaction://hlinksldjump"/>
          </p:cNvPr>
          <p:cNvSpPr txBox="1"/>
          <p:nvPr/>
        </p:nvSpPr>
        <p:spPr>
          <a:xfrm>
            <a:off x="2934096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14</a:t>
            </a:r>
            <a:endParaRPr lang="en-US" sz="3200" dirty="0"/>
          </a:p>
        </p:txBody>
      </p:sp>
      <p:sp>
        <p:nvSpPr>
          <p:cNvPr id="20" name="TextBox 19">
            <a:hlinkClick r:id="rId17" action="ppaction://hlinksldjump"/>
          </p:cNvPr>
          <p:cNvSpPr txBox="1"/>
          <p:nvPr/>
        </p:nvSpPr>
        <p:spPr>
          <a:xfrm>
            <a:off x="3848496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15</a:t>
            </a:r>
            <a:endParaRPr lang="en-US" sz="3200" dirty="0"/>
          </a:p>
        </p:txBody>
      </p:sp>
      <p:sp>
        <p:nvSpPr>
          <p:cNvPr id="21" name="TextBox 20">
            <a:hlinkClick r:id="rId18" action="ppaction://hlinksldjump"/>
          </p:cNvPr>
          <p:cNvSpPr txBox="1"/>
          <p:nvPr/>
        </p:nvSpPr>
        <p:spPr>
          <a:xfrm>
            <a:off x="4762896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16</a:t>
            </a:r>
            <a:endParaRPr lang="en-US" sz="3200" dirty="0"/>
          </a:p>
        </p:txBody>
      </p:sp>
      <p:sp>
        <p:nvSpPr>
          <p:cNvPr id="22" name="TextBox 21">
            <a:hlinkClick r:id="rId19" action="ppaction://hlinksldjump"/>
          </p:cNvPr>
          <p:cNvSpPr txBox="1"/>
          <p:nvPr/>
        </p:nvSpPr>
        <p:spPr>
          <a:xfrm>
            <a:off x="5677296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17</a:t>
            </a:r>
            <a:endParaRPr lang="en-US" sz="3200" dirty="0"/>
          </a:p>
        </p:txBody>
      </p:sp>
      <p:sp>
        <p:nvSpPr>
          <p:cNvPr id="23" name="TextBox 22">
            <a:hlinkClick r:id="rId20" action="ppaction://hlinksldjump"/>
          </p:cNvPr>
          <p:cNvSpPr txBox="1"/>
          <p:nvPr/>
        </p:nvSpPr>
        <p:spPr>
          <a:xfrm>
            <a:off x="6591696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18</a:t>
            </a:r>
            <a:endParaRPr lang="en-US" sz="3200" dirty="0"/>
          </a:p>
        </p:txBody>
      </p:sp>
      <p:sp>
        <p:nvSpPr>
          <p:cNvPr id="24" name="TextBox 23">
            <a:hlinkClick r:id="rId21" action="ppaction://hlinksldjump"/>
          </p:cNvPr>
          <p:cNvSpPr txBox="1"/>
          <p:nvPr/>
        </p:nvSpPr>
        <p:spPr>
          <a:xfrm>
            <a:off x="7467600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19</a:t>
            </a:r>
            <a:endParaRPr lang="en-US" sz="3200" dirty="0"/>
          </a:p>
        </p:txBody>
      </p:sp>
      <p:sp>
        <p:nvSpPr>
          <p:cNvPr id="25" name="TextBox 24">
            <a:hlinkClick r:id="rId22" action="ppaction://hlinksldjump"/>
          </p:cNvPr>
          <p:cNvSpPr txBox="1"/>
          <p:nvPr/>
        </p:nvSpPr>
        <p:spPr>
          <a:xfrm>
            <a:off x="8420496" y="2451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20</a:t>
            </a:r>
            <a:endParaRPr lang="en-US" sz="3200" dirty="0"/>
          </a:p>
        </p:txBody>
      </p:sp>
      <p:sp>
        <p:nvSpPr>
          <p:cNvPr id="26" name="TextBox 25">
            <a:hlinkClick r:id="rId23" action="ppaction://hlinksldjump"/>
          </p:cNvPr>
          <p:cNvSpPr txBox="1"/>
          <p:nvPr/>
        </p:nvSpPr>
        <p:spPr>
          <a:xfrm>
            <a:off x="152400" y="3670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21</a:t>
            </a:r>
            <a:endParaRPr lang="en-US" sz="3200" dirty="0"/>
          </a:p>
        </p:txBody>
      </p:sp>
      <p:sp>
        <p:nvSpPr>
          <p:cNvPr id="27" name="TextBox 26">
            <a:hlinkClick r:id="rId24" action="ppaction://hlinksldjump"/>
          </p:cNvPr>
          <p:cNvSpPr txBox="1"/>
          <p:nvPr/>
        </p:nvSpPr>
        <p:spPr>
          <a:xfrm>
            <a:off x="1105296" y="3670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22</a:t>
            </a:r>
            <a:endParaRPr lang="en-US" sz="3200" dirty="0"/>
          </a:p>
        </p:txBody>
      </p:sp>
      <p:sp>
        <p:nvSpPr>
          <p:cNvPr id="28" name="TextBox 27">
            <a:hlinkClick r:id="rId25" action="ppaction://hlinksldjump"/>
          </p:cNvPr>
          <p:cNvSpPr txBox="1"/>
          <p:nvPr/>
        </p:nvSpPr>
        <p:spPr>
          <a:xfrm>
            <a:off x="1981200" y="3670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23</a:t>
            </a:r>
            <a:endParaRPr lang="en-US" sz="3200" dirty="0"/>
          </a:p>
        </p:txBody>
      </p:sp>
      <p:sp>
        <p:nvSpPr>
          <p:cNvPr id="29" name="TextBox 28">
            <a:hlinkClick r:id="rId26" action="ppaction://hlinksldjump"/>
          </p:cNvPr>
          <p:cNvSpPr txBox="1"/>
          <p:nvPr/>
        </p:nvSpPr>
        <p:spPr>
          <a:xfrm>
            <a:off x="2934096" y="3670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24</a:t>
            </a:r>
            <a:endParaRPr lang="en-US" sz="3200" dirty="0"/>
          </a:p>
        </p:txBody>
      </p:sp>
      <p:sp>
        <p:nvSpPr>
          <p:cNvPr id="30" name="TextBox 29">
            <a:hlinkClick r:id="rId27" action="ppaction://hlinksldjump"/>
          </p:cNvPr>
          <p:cNvSpPr txBox="1"/>
          <p:nvPr/>
        </p:nvSpPr>
        <p:spPr>
          <a:xfrm>
            <a:off x="3810000" y="3670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25</a:t>
            </a:r>
            <a:endParaRPr lang="en-US" sz="3200" dirty="0"/>
          </a:p>
        </p:txBody>
      </p:sp>
      <p:sp>
        <p:nvSpPr>
          <p:cNvPr id="32" name="TextBox 31">
            <a:hlinkClick r:id="rId28" action="ppaction://hlinksldjump"/>
          </p:cNvPr>
          <p:cNvSpPr txBox="1"/>
          <p:nvPr/>
        </p:nvSpPr>
        <p:spPr>
          <a:xfrm>
            <a:off x="4724400" y="3670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26</a:t>
            </a:r>
            <a:endParaRPr lang="en-US" sz="3200" dirty="0"/>
          </a:p>
        </p:txBody>
      </p:sp>
      <p:sp>
        <p:nvSpPr>
          <p:cNvPr id="33" name="TextBox 32">
            <a:hlinkClick r:id="rId29" action="ppaction://hlinksldjump"/>
          </p:cNvPr>
          <p:cNvSpPr txBox="1"/>
          <p:nvPr/>
        </p:nvSpPr>
        <p:spPr>
          <a:xfrm>
            <a:off x="5638800" y="3670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27</a:t>
            </a:r>
            <a:endParaRPr lang="en-US" sz="3200" dirty="0"/>
          </a:p>
        </p:txBody>
      </p:sp>
      <p:sp>
        <p:nvSpPr>
          <p:cNvPr id="34" name="TextBox 33">
            <a:hlinkClick r:id="rId30" action="ppaction://hlinksldjump"/>
          </p:cNvPr>
          <p:cNvSpPr txBox="1"/>
          <p:nvPr/>
        </p:nvSpPr>
        <p:spPr>
          <a:xfrm>
            <a:off x="6553200" y="3682425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28</a:t>
            </a:r>
            <a:endParaRPr lang="en-US" sz="3200" dirty="0"/>
          </a:p>
        </p:txBody>
      </p:sp>
      <p:sp>
        <p:nvSpPr>
          <p:cNvPr id="35" name="TextBox 34">
            <a:hlinkClick r:id="rId31" action="ppaction://hlinksldjump"/>
          </p:cNvPr>
          <p:cNvSpPr txBox="1"/>
          <p:nvPr/>
        </p:nvSpPr>
        <p:spPr>
          <a:xfrm>
            <a:off x="7467600" y="3670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29</a:t>
            </a:r>
            <a:endParaRPr lang="en-US" sz="3200" dirty="0"/>
          </a:p>
        </p:txBody>
      </p:sp>
      <p:sp>
        <p:nvSpPr>
          <p:cNvPr id="36" name="TextBox 35">
            <a:hlinkClick r:id="rId32" action="ppaction://hlinksldjump"/>
          </p:cNvPr>
          <p:cNvSpPr txBox="1"/>
          <p:nvPr/>
        </p:nvSpPr>
        <p:spPr>
          <a:xfrm>
            <a:off x="8344296" y="3670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30</a:t>
            </a:r>
            <a:endParaRPr lang="en-US" sz="3200" dirty="0"/>
          </a:p>
        </p:txBody>
      </p:sp>
      <p:sp>
        <p:nvSpPr>
          <p:cNvPr id="37" name="TextBox 36">
            <a:hlinkClick r:id="rId33" action="ppaction://hlinksldjump"/>
          </p:cNvPr>
          <p:cNvSpPr txBox="1"/>
          <p:nvPr/>
        </p:nvSpPr>
        <p:spPr>
          <a:xfrm>
            <a:off x="152400" y="4825425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31</a:t>
            </a:r>
            <a:endParaRPr lang="en-US" sz="3200" dirty="0"/>
          </a:p>
        </p:txBody>
      </p:sp>
      <p:sp>
        <p:nvSpPr>
          <p:cNvPr id="38" name="TextBox 37">
            <a:hlinkClick r:id="rId34" action="ppaction://hlinksldjump"/>
          </p:cNvPr>
          <p:cNvSpPr txBox="1"/>
          <p:nvPr/>
        </p:nvSpPr>
        <p:spPr>
          <a:xfrm>
            <a:off x="1066800" y="4813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32</a:t>
            </a:r>
            <a:endParaRPr lang="en-US" sz="3200" dirty="0"/>
          </a:p>
        </p:txBody>
      </p:sp>
      <p:sp>
        <p:nvSpPr>
          <p:cNvPr id="39" name="TextBox 38">
            <a:hlinkClick r:id="rId35" action="ppaction://hlinksldjump"/>
          </p:cNvPr>
          <p:cNvSpPr txBox="1"/>
          <p:nvPr/>
        </p:nvSpPr>
        <p:spPr>
          <a:xfrm>
            <a:off x="1981200" y="4813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33</a:t>
            </a:r>
            <a:endParaRPr lang="en-US" sz="3200" dirty="0"/>
          </a:p>
        </p:txBody>
      </p:sp>
      <p:sp>
        <p:nvSpPr>
          <p:cNvPr id="40" name="TextBox 39">
            <a:hlinkClick r:id="rId36" action="ppaction://hlinksldjump"/>
          </p:cNvPr>
          <p:cNvSpPr txBox="1"/>
          <p:nvPr/>
        </p:nvSpPr>
        <p:spPr>
          <a:xfrm>
            <a:off x="2971800" y="4813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34</a:t>
            </a:r>
            <a:endParaRPr lang="en-US" sz="3200" dirty="0"/>
          </a:p>
        </p:txBody>
      </p:sp>
      <p:sp>
        <p:nvSpPr>
          <p:cNvPr id="41" name="TextBox 40">
            <a:hlinkClick r:id="rId37" action="ppaction://hlinksldjump"/>
          </p:cNvPr>
          <p:cNvSpPr txBox="1"/>
          <p:nvPr/>
        </p:nvSpPr>
        <p:spPr>
          <a:xfrm>
            <a:off x="3810000" y="4813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35</a:t>
            </a:r>
            <a:endParaRPr lang="en-US" sz="3200" dirty="0"/>
          </a:p>
        </p:txBody>
      </p:sp>
      <p:sp>
        <p:nvSpPr>
          <p:cNvPr id="42" name="TextBox 41">
            <a:hlinkClick r:id="rId38" action="ppaction://hlinksldjump"/>
          </p:cNvPr>
          <p:cNvSpPr txBox="1"/>
          <p:nvPr/>
        </p:nvSpPr>
        <p:spPr>
          <a:xfrm>
            <a:off x="4724400" y="4813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36</a:t>
            </a:r>
            <a:endParaRPr lang="en-US" sz="3200" dirty="0"/>
          </a:p>
        </p:txBody>
      </p:sp>
      <p:sp>
        <p:nvSpPr>
          <p:cNvPr id="43" name="TextBox 42">
            <a:hlinkClick r:id="rId39" action="ppaction://hlinksldjump"/>
          </p:cNvPr>
          <p:cNvSpPr txBox="1"/>
          <p:nvPr/>
        </p:nvSpPr>
        <p:spPr>
          <a:xfrm>
            <a:off x="5677296" y="4813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37</a:t>
            </a:r>
            <a:endParaRPr lang="en-US" sz="3200" dirty="0"/>
          </a:p>
        </p:txBody>
      </p:sp>
      <p:sp>
        <p:nvSpPr>
          <p:cNvPr id="44" name="TextBox 43">
            <a:hlinkClick r:id="rId40" action="ppaction://hlinksldjump"/>
          </p:cNvPr>
          <p:cNvSpPr txBox="1"/>
          <p:nvPr/>
        </p:nvSpPr>
        <p:spPr>
          <a:xfrm>
            <a:off x="7467600" y="48137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39</a:t>
            </a:r>
            <a:endParaRPr lang="en-US" sz="3200" dirty="0"/>
          </a:p>
        </p:txBody>
      </p:sp>
      <p:sp>
        <p:nvSpPr>
          <p:cNvPr id="45" name="TextBox 44">
            <a:hlinkClick r:id="rId41" action="ppaction://hlinksldjump"/>
          </p:cNvPr>
          <p:cNvSpPr txBox="1"/>
          <p:nvPr/>
        </p:nvSpPr>
        <p:spPr>
          <a:xfrm>
            <a:off x="8344296" y="48899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40</a:t>
            </a:r>
            <a:endParaRPr lang="en-US" sz="3200" dirty="0"/>
          </a:p>
        </p:txBody>
      </p:sp>
      <p:sp>
        <p:nvSpPr>
          <p:cNvPr id="46" name="TextBox 45">
            <a:hlinkClick r:id="rId42" action="ppaction://hlinksldjump"/>
          </p:cNvPr>
          <p:cNvSpPr txBox="1"/>
          <p:nvPr/>
        </p:nvSpPr>
        <p:spPr>
          <a:xfrm>
            <a:off x="152400" y="5892225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41</a:t>
            </a:r>
            <a:endParaRPr lang="en-US" sz="3200" dirty="0"/>
          </a:p>
        </p:txBody>
      </p:sp>
      <p:sp>
        <p:nvSpPr>
          <p:cNvPr id="47" name="TextBox 46">
            <a:hlinkClick r:id="rId43" action="ppaction://hlinksldjump"/>
          </p:cNvPr>
          <p:cNvSpPr txBox="1"/>
          <p:nvPr/>
        </p:nvSpPr>
        <p:spPr>
          <a:xfrm>
            <a:off x="1029096" y="5880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42</a:t>
            </a:r>
            <a:endParaRPr lang="en-US" sz="3200" dirty="0"/>
          </a:p>
        </p:txBody>
      </p:sp>
      <p:sp>
        <p:nvSpPr>
          <p:cNvPr id="48" name="TextBox 47">
            <a:hlinkClick r:id="rId44" action="ppaction://hlinksldjump"/>
          </p:cNvPr>
          <p:cNvSpPr txBox="1"/>
          <p:nvPr/>
        </p:nvSpPr>
        <p:spPr>
          <a:xfrm>
            <a:off x="1981200" y="5880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43</a:t>
            </a:r>
            <a:endParaRPr lang="en-US" sz="3200" dirty="0"/>
          </a:p>
        </p:txBody>
      </p:sp>
      <p:sp>
        <p:nvSpPr>
          <p:cNvPr id="49" name="TextBox 48">
            <a:hlinkClick r:id="rId45" action="ppaction://hlinksldjump"/>
          </p:cNvPr>
          <p:cNvSpPr txBox="1"/>
          <p:nvPr/>
        </p:nvSpPr>
        <p:spPr>
          <a:xfrm>
            <a:off x="2895600" y="5880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44</a:t>
            </a:r>
            <a:endParaRPr lang="en-US" sz="3200" dirty="0"/>
          </a:p>
        </p:txBody>
      </p:sp>
      <p:sp>
        <p:nvSpPr>
          <p:cNvPr id="50" name="TextBox 49">
            <a:hlinkClick r:id="rId46" action="ppaction://hlinksldjump"/>
          </p:cNvPr>
          <p:cNvSpPr txBox="1"/>
          <p:nvPr/>
        </p:nvSpPr>
        <p:spPr>
          <a:xfrm>
            <a:off x="3810000" y="5880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45</a:t>
            </a:r>
            <a:endParaRPr lang="en-US" sz="3200" dirty="0"/>
          </a:p>
        </p:txBody>
      </p:sp>
      <p:sp>
        <p:nvSpPr>
          <p:cNvPr id="51" name="TextBox 50">
            <a:hlinkClick r:id="rId47" action="ppaction://hlinksldjump"/>
          </p:cNvPr>
          <p:cNvSpPr txBox="1"/>
          <p:nvPr/>
        </p:nvSpPr>
        <p:spPr>
          <a:xfrm>
            <a:off x="4724400" y="5892225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46</a:t>
            </a:r>
            <a:endParaRPr lang="en-US" sz="3200" dirty="0"/>
          </a:p>
        </p:txBody>
      </p:sp>
      <p:sp>
        <p:nvSpPr>
          <p:cNvPr id="52" name="TextBox 51">
            <a:hlinkClick r:id="rId48" action="ppaction://hlinksldjump"/>
          </p:cNvPr>
          <p:cNvSpPr txBox="1"/>
          <p:nvPr/>
        </p:nvSpPr>
        <p:spPr>
          <a:xfrm>
            <a:off x="5601096" y="5880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47</a:t>
            </a:r>
            <a:endParaRPr lang="en-US" sz="3200" dirty="0"/>
          </a:p>
        </p:txBody>
      </p:sp>
      <p:sp>
        <p:nvSpPr>
          <p:cNvPr id="53" name="TextBox 52">
            <a:hlinkClick r:id="rId49" action="ppaction://hlinksldjump"/>
          </p:cNvPr>
          <p:cNvSpPr txBox="1"/>
          <p:nvPr/>
        </p:nvSpPr>
        <p:spPr>
          <a:xfrm>
            <a:off x="6553200" y="5880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48</a:t>
            </a:r>
            <a:endParaRPr lang="en-US" sz="3200" dirty="0"/>
          </a:p>
        </p:txBody>
      </p:sp>
      <p:sp>
        <p:nvSpPr>
          <p:cNvPr id="54" name="TextBox 53">
            <a:hlinkClick r:id="rId50" action="ppaction://hlinksldjump"/>
          </p:cNvPr>
          <p:cNvSpPr txBox="1"/>
          <p:nvPr/>
        </p:nvSpPr>
        <p:spPr>
          <a:xfrm>
            <a:off x="7429896" y="5880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49</a:t>
            </a:r>
            <a:endParaRPr lang="en-US" sz="3200" dirty="0"/>
          </a:p>
        </p:txBody>
      </p:sp>
      <p:sp>
        <p:nvSpPr>
          <p:cNvPr id="55" name="TextBox 54">
            <a:hlinkClick r:id="rId51" action="ppaction://hlinksldjump"/>
          </p:cNvPr>
          <p:cNvSpPr txBox="1"/>
          <p:nvPr/>
        </p:nvSpPr>
        <p:spPr>
          <a:xfrm>
            <a:off x="8420496" y="5880557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50</a:t>
            </a:r>
            <a:endParaRPr lang="en-US" sz="3200" dirty="0"/>
          </a:p>
        </p:txBody>
      </p:sp>
      <p:sp>
        <p:nvSpPr>
          <p:cNvPr id="65" name="TextBox 64">
            <a:hlinkClick r:id="rId52" action="ppaction://hlinksldjump"/>
          </p:cNvPr>
          <p:cNvSpPr txBox="1"/>
          <p:nvPr/>
        </p:nvSpPr>
        <p:spPr>
          <a:xfrm>
            <a:off x="6591696" y="4825425"/>
            <a:ext cx="60144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38</a:t>
            </a:r>
            <a:endParaRPr lang="en-US" sz="3200" dirty="0"/>
          </a:p>
        </p:txBody>
      </p:sp>
      <p:sp>
        <p:nvSpPr>
          <p:cNvPr id="66" name="TextBox 65"/>
          <p:cNvSpPr txBox="1"/>
          <p:nvPr/>
        </p:nvSpPr>
        <p:spPr>
          <a:xfrm>
            <a:off x="2667000" y="304800"/>
            <a:ext cx="3890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n w="18000">
                  <a:solidFill>
                    <a:schemeClr val="accent2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Jokerman" pitchFamily="82" charset="0"/>
                <a:cs typeface="Andalus" pitchFamily="18" charset="-78"/>
              </a:rPr>
              <a:t>Heading hear</a:t>
            </a:r>
            <a:endParaRPr lang="en-US" sz="4400" b="1" dirty="0">
              <a:ln w="18000">
                <a:solidFill>
                  <a:schemeClr val="accent2">
                    <a:lumMod val="75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Jokerman" pitchFamily="82" charset="0"/>
              <a:cs typeface="Andalus" pitchFamily="18" charset="-78"/>
            </a:endParaRPr>
          </a:p>
        </p:txBody>
      </p:sp>
      <p:pic>
        <p:nvPicPr>
          <p:cNvPr id="52226" name="Picture 2" descr="C:\Users\ABI\Desktop\pic\images (29).jpeg"/>
          <p:cNvPicPr>
            <a:picLocks noChangeAspect="1" noChangeArrowheads="1"/>
          </p:cNvPicPr>
          <p:nvPr/>
        </p:nvPicPr>
        <p:blipFill>
          <a:blip r:embed="rId53"/>
          <a:srcRect/>
          <a:stretch>
            <a:fillRect/>
          </a:stretch>
        </p:blipFill>
        <p:spPr bwMode="auto">
          <a:xfrm>
            <a:off x="-1143000" y="-428625"/>
            <a:ext cx="4746661" cy="6400800"/>
          </a:xfrm>
          <a:prstGeom prst="rect">
            <a:avLst/>
          </a:prstGeom>
          <a:noFill/>
        </p:spPr>
      </p:pic>
      <p:pic>
        <p:nvPicPr>
          <p:cNvPr id="52227" name="Picture 3" descr="C:\Users\ABI\Desktop\pic\isro5.jpg"/>
          <p:cNvPicPr>
            <a:picLocks noChangeAspect="1" noChangeArrowheads="1"/>
          </p:cNvPicPr>
          <p:nvPr/>
        </p:nvPicPr>
        <p:blipFill>
          <a:blip r:embed="rId54"/>
          <a:srcRect/>
          <a:stretch>
            <a:fillRect/>
          </a:stretch>
        </p:blipFill>
        <p:spPr bwMode="auto">
          <a:xfrm>
            <a:off x="-3186112" y="-319087"/>
            <a:ext cx="11512339" cy="6400800"/>
          </a:xfrm>
          <a:prstGeom prst="rect">
            <a:avLst/>
          </a:prstGeom>
          <a:noFill/>
        </p:spPr>
      </p:pic>
      <p:pic>
        <p:nvPicPr>
          <p:cNvPr id="52228" name="Picture 4" descr="C:\Users\ABI\Desktop\pic\pencil.jpg"/>
          <p:cNvPicPr>
            <a:picLocks noChangeAspect="1" noChangeArrowheads="1"/>
          </p:cNvPicPr>
          <p:nvPr/>
        </p:nvPicPr>
        <p:blipFill>
          <a:blip r:embed="rId55"/>
          <a:srcRect/>
          <a:stretch>
            <a:fillRect/>
          </a:stretch>
        </p:blipFill>
        <p:spPr bwMode="auto">
          <a:xfrm>
            <a:off x="-1295400" y="0"/>
            <a:ext cx="11380057" cy="6400800"/>
          </a:xfrm>
          <a:prstGeom prst="rect">
            <a:avLst/>
          </a:prstGeom>
          <a:noFill/>
        </p:spPr>
      </p:pic>
      <p:pic>
        <p:nvPicPr>
          <p:cNvPr id="52229" name="Picture 5" descr="C:\Users\ABI\Desktop\pic\Problems-of-Women-Education-in-India.jpg"/>
          <p:cNvPicPr>
            <a:picLocks noChangeAspect="1" noChangeArrowheads="1"/>
          </p:cNvPicPr>
          <p:nvPr/>
        </p:nvPicPr>
        <p:blipFill>
          <a:blip r:embed="rId56"/>
          <a:srcRect/>
          <a:stretch>
            <a:fillRect/>
          </a:stretch>
        </p:blipFill>
        <p:spPr bwMode="auto">
          <a:xfrm>
            <a:off x="-2314575" y="-138112"/>
            <a:ext cx="9601200" cy="6400800"/>
          </a:xfrm>
          <a:prstGeom prst="rect">
            <a:avLst/>
          </a:prstGeom>
          <a:noFill/>
        </p:spPr>
      </p:pic>
      <p:pic>
        <p:nvPicPr>
          <p:cNvPr id="52230" name="Picture 6" descr="C:\Users\ABI\Desktop\pic\unnamed.jpg"/>
          <p:cNvPicPr>
            <a:picLocks noChangeAspect="1" noChangeArrowheads="1"/>
          </p:cNvPicPr>
          <p:nvPr/>
        </p:nvPicPr>
        <p:blipFill>
          <a:blip r:embed="rId57"/>
          <a:srcRect/>
          <a:stretch>
            <a:fillRect/>
          </a:stretch>
        </p:blipFill>
        <p:spPr bwMode="auto">
          <a:xfrm>
            <a:off x="-2081213" y="361950"/>
            <a:ext cx="12090400" cy="6400800"/>
          </a:xfrm>
          <a:prstGeom prst="rect">
            <a:avLst/>
          </a:prstGeom>
          <a:noFill/>
        </p:spPr>
      </p:pic>
      <p:pic>
        <p:nvPicPr>
          <p:cNvPr id="52231" name="Picture 7" descr="C:\Users\ABI\Desktop\pic\5b6dfbac8bf018d71b41d73ba5ab49ba.jpg"/>
          <p:cNvPicPr>
            <a:picLocks noChangeAspect="1" noChangeArrowheads="1"/>
          </p:cNvPicPr>
          <p:nvPr/>
        </p:nvPicPr>
        <p:blipFill>
          <a:blip r:embed="rId58"/>
          <a:srcRect/>
          <a:stretch>
            <a:fillRect/>
          </a:stretch>
        </p:blipFill>
        <p:spPr bwMode="auto">
          <a:xfrm>
            <a:off x="-1295400" y="457200"/>
            <a:ext cx="11379200" cy="6400800"/>
          </a:xfrm>
          <a:prstGeom prst="rect">
            <a:avLst/>
          </a:prstGeom>
          <a:noFill/>
        </p:spPr>
      </p:pic>
      <p:pic>
        <p:nvPicPr>
          <p:cNvPr id="52232" name="Picture 8" descr="C:\Users\ABI\Desktop\pic\365728-636190610546181732-16x9.jpg"/>
          <p:cNvPicPr>
            <a:picLocks noChangeAspect="1" noChangeArrowheads="1"/>
          </p:cNvPicPr>
          <p:nvPr/>
        </p:nvPicPr>
        <p:blipFill>
          <a:blip r:embed="rId59"/>
          <a:srcRect/>
          <a:stretch>
            <a:fillRect/>
          </a:stretch>
        </p:blipFill>
        <p:spPr bwMode="auto">
          <a:xfrm>
            <a:off x="-1066800" y="457200"/>
            <a:ext cx="11379200" cy="6400800"/>
          </a:xfrm>
          <a:prstGeom prst="rect">
            <a:avLst/>
          </a:prstGeom>
          <a:noFill/>
        </p:spPr>
      </p:pic>
      <p:pic>
        <p:nvPicPr>
          <p:cNvPr id="52233" name="Picture 9" descr="C:\Users\ABI\Desktop\pic\56019816.jpg"/>
          <p:cNvPicPr>
            <a:picLocks noChangeAspect="1" noChangeArrowheads="1"/>
          </p:cNvPicPr>
          <p:nvPr/>
        </p:nvPicPr>
        <p:blipFill>
          <a:blip r:embed="rId60"/>
          <a:srcRect/>
          <a:stretch>
            <a:fillRect/>
          </a:stretch>
        </p:blipFill>
        <p:spPr bwMode="auto">
          <a:xfrm>
            <a:off x="-1476375" y="266700"/>
            <a:ext cx="8562943" cy="6400800"/>
          </a:xfrm>
          <a:prstGeom prst="rect">
            <a:avLst/>
          </a:prstGeom>
          <a:noFill/>
        </p:spPr>
      </p:pic>
      <p:pic>
        <p:nvPicPr>
          <p:cNvPr id="52234" name="Picture 10" descr="C:\Users\ABI\Desktop\pic\61497873.jpg"/>
          <p:cNvPicPr>
            <a:picLocks noChangeAspect="1" noChangeArrowheads="1"/>
          </p:cNvPicPr>
          <p:nvPr/>
        </p:nvPicPr>
        <p:blipFill>
          <a:blip r:embed="rId61"/>
          <a:srcRect/>
          <a:stretch>
            <a:fillRect/>
          </a:stretch>
        </p:blipFill>
        <p:spPr bwMode="auto">
          <a:xfrm>
            <a:off x="0" y="0"/>
            <a:ext cx="9094940" cy="6400800"/>
          </a:xfrm>
          <a:prstGeom prst="rect">
            <a:avLst/>
          </a:prstGeom>
          <a:noFill/>
        </p:spPr>
      </p:pic>
      <p:pic>
        <p:nvPicPr>
          <p:cNvPr id="52235" name="Picture 11" descr="C:\Users\ABI\Desktop\pic\682291183.jpg"/>
          <p:cNvPicPr>
            <a:picLocks noChangeAspect="1" noChangeArrowheads="1"/>
          </p:cNvPicPr>
          <p:nvPr/>
        </p:nvPicPr>
        <p:blipFill>
          <a:blip r:embed="rId62"/>
          <a:srcRect/>
          <a:stretch>
            <a:fillRect/>
          </a:stretch>
        </p:blipFill>
        <p:spPr bwMode="auto">
          <a:xfrm>
            <a:off x="1752600" y="-609600"/>
            <a:ext cx="6737683" cy="6400800"/>
          </a:xfrm>
          <a:prstGeom prst="rect">
            <a:avLst/>
          </a:prstGeom>
          <a:noFill/>
        </p:spPr>
      </p:pic>
      <p:pic>
        <p:nvPicPr>
          <p:cNvPr id="52236" name="Picture 12" descr="C:\Users\ABI\Desktop\pic\24377188339_cda0ec7b5c_b.jpg"/>
          <p:cNvPicPr>
            <a:picLocks noChangeAspect="1" noChangeArrowheads="1"/>
          </p:cNvPicPr>
          <p:nvPr/>
        </p:nvPicPr>
        <p:blipFill>
          <a:blip r:embed="rId63"/>
          <a:srcRect/>
          <a:stretch>
            <a:fillRect/>
          </a:stretch>
        </p:blipFill>
        <p:spPr bwMode="auto">
          <a:xfrm>
            <a:off x="1905000" y="-609600"/>
            <a:ext cx="5206901" cy="6400800"/>
          </a:xfrm>
          <a:prstGeom prst="rect">
            <a:avLst/>
          </a:prstGeom>
          <a:noFill/>
        </p:spPr>
      </p:pic>
      <p:pic>
        <p:nvPicPr>
          <p:cNvPr id="52237" name="Picture 13" descr="C:\Users\ABI\Desktop\pic\35719670130_47b647e228_b.jpg"/>
          <p:cNvPicPr>
            <a:picLocks noChangeAspect="1" noChangeArrowheads="1"/>
          </p:cNvPicPr>
          <p:nvPr/>
        </p:nvPicPr>
        <p:blipFill>
          <a:blip r:embed="rId64"/>
          <a:srcRect/>
          <a:stretch>
            <a:fillRect/>
          </a:stretch>
        </p:blipFill>
        <p:spPr bwMode="auto">
          <a:xfrm>
            <a:off x="-1133475" y="425450"/>
            <a:ext cx="7907581" cy="6400800"/>
          </a:xfrm>
          <a:prstGeom prst="rect">
            <a:avLst/>
          </a:prstGeom>
          <a:noFill/>
        </p:spPr>
      </p:pic>
      <p:pic>
        <p:nvPicPr>
          <p:cNvPr id="52238" name="Picture 14" descr="C:\Users\ABI\Desktop\pic\bribe.jpg"/>
          <p:cNvPicPr>
            <a:picLocks noChangeAspect="1" noChangeArrowheads="1"/>
          </p:cNvPicPr>
          <p:nvPr/>
        </p:nvPicPr>
        <p:blipFill>
          <a:blip r:embed="rId65"/>
          <a:srcRect/>
          <a:stretch>
            <a:fillRect/>
          </a:stretch>
        </p:blipFill>
        <p:spPr bwMode="auto">
          <a:xfrm>
            <a:off x="-1952625" y="204788"/>
            <a:ext cx="10257692" cy="6400800"/>
          </a:xfrm>
          <a:prstGeom prst="rect">
            <a:avLst/>
          </a:prstGeom>
          <a:noFill/>
        </p:spPr>
      </p:pic>
      <p:pic>
        <p:nvPicPr>
          <p:cNvPr id="52239" name="Picture 15" descr="C:\Users\ABI\Desktop\pic\Climate-Change-and-Global-Warming.jpg"/>
          <p:cNvPicPr>
            <a:picLocks noChangeAspect="1" noChangeArrowheads="1"/>
          </p:cNvPicPr>
          <p:nvPr/>
        </p:nvPicPr>
        <p:blipFill>
          <a:blip r:embed="rId66"/>
          <a:srcRect/>
          <a:stretch>
            <a:fillRect/>
          </a:stretch>
        </p:blipFill>
        <p:spPr bwMode="auto">
          <a:xfrm>
            <a:off x="609600" y="0"/>
            <a:ext cx="8534400" cy="6400800"/>
          </a:xfrm>
          <a:prstGeom prst="rect">
            <a:avLst/>
          </a:prstGeom>
          <a:noFill/>
        </p:spPr>
      </p:pic>
      <p:pic>
        <p:nvPicPr>
          <p:cNvPr id="52240" name="Picture 16" descr="C:\Users\ABI\Desktop\pic\crisis-agua-españa.jpg"/>
          <p:cNvPicPr>
            <a:picLocks noChangeAspect="1" noChangeArrowheads="1"/>
          </p:cNvPicPr>
          <p:nvPr/>
        </p:nvPicPr>
        <p:blipFill>
          <a:blip r:embed="rId67"/>
          <a:srcRect/>
          <a:stretch>
            <a:fillRect/>
          </a:stretch>
        </p:blipFill>
        <p:spPr bwMode="auto">
          <a:xfrm>
            <a:off x="-2438400" y="-180975"/>
            <a:ext cx="9804788" cy="6400800"/>
          </a:xfrm>
          <a:prstGeom prst="rect">
            <a:avLst/>
          </a:prstGeom>
          <a:noFill/>
        </p:spPr>
      </p:pic>
      <p:pic>
        <p:nvPicPr>
          <p:cNvPr id="52241" name="Picture 17" descr="C:\Users\ABI\Desktop\pic\Dharavi Mumbai 2.jpg"/>
          <p:cNvPicPr>
            <a:picLocks noChangeAspect="1" noChangeArrowheads="1"/>
          </p:cNvPicPr>
          <p:nvPr/>
        </p:nvPicPr>
        <p:blipFill>
          <a:blip r:embed="rId68"/>
          <a:srcRect/>
          <a:stretch>
            <a:fillRect/>
          </a:stretch>
        </p:blipFill>
        <p:spPr bwMode="auto">
          <a:xfrm>
            <a:off x="381000" y="-914400"/>
            <a:ext cx="9607205" cy="6400800"/>
          </a:xfrm>
          <a:prstGeom prst="rect">
            <a:avLst/>
          </a:prstGeom>
          <a:noFill/>
        </p:spPr>
      </p:pic>
      <p:pic>
        <p:nvPicPr>
          <p:cNvPr id="52242" name="Picture 18" descr="C:\Users\ABI\Desktop\pic\download.jpg"/>
          <p:cNvPicPr>
            <a:picLocks noChangeAspect="1" noChangeArrowheads="1"/>
          </p:cNvPicPr>
          <p:nvPr/>
        </p:nvPicPr>
        <p:blipFill>
          <a:blip r:embed="rId69"/>
          <a:srcRect/>
          <a:stretch>
            <a:fillRect/>
          </a:stretch>
        </p:blipFill>
        <p:spPr bwMode="auto">
          <a:xfrm>
            <a:off x="0" y="1600200"/>
            <a:ext cx="5034621" cy="6400800"/>
          </a:xfrm>
          <a:prstGeom prst="rect">
            <a:avLst/>
          </a:prstGeom>
          <a:noFill/>
        </p:spPr>
      </p:pic>
      <p:pic>
        <p:nvPicPr>
          <p:cNvPr id="52243" name="Picture 19" descr="C:\Users\ABI\Desktop\pic\images (2).jpeg"/>
          <p:cNvPicPr>
            <a:picLocks noChangeAspect="1" noChangeArrowheads="1"/>
          </p:cNvPicPr>
          <p:nvPr/>
        </p:nvPicPr>
        <p:blipFill>
          <a:blip r:embed="rId70"/>
          <a:srcRect/>
          <a:stretch>
            <a:fillRect/>
          </a:stretch>
        </p:blipFill>
        <p:spPr bwMode="auto">
          <a:xfrm>
            <a:off x="-1947862" y="290513"/>
            <a:ext cx="10863943" cy="6400800"/>
          </a:xfrm>
          <a:prstGeom prst="rect">
            <a:avLst/>
          </a:prstGeom>
          <a:noFill/>
        </p:spPr>
      </p:pic>
      <p:pic>
        <p:nvPicPr>
          <p:cNvPr id="52244" name="Picture 20" descr="C:\Users\ABI\Desktop\pic\images (2).png"/>
          <p:cNvPicPr>
            <a:picLocks noChangeAspect="1" noChangeArrowheads="1"/>
          </p:cNvPicPr>
          <p:nvPr/>
        </p:nvPicPr>
        <p:blipFill>
          <a:blip r:embed="rId71"/>
          <a:srcRect/>
          <a:stretch>
            <a:fillRect/>
          </a:stretch>
        </p:blipFill>
        <p:spPr bwMode="auto">
          <a:xfrm>
            <a:off x="-1595438" y="42863"/>
            <a:ext cx="7862254" cy="6400800"/>
          </a:xfrm>
          <a:prstGeom prst="rect">
            <a:avLst/>
          </a:prstGeom>
          <a:noFill/>
        </p:spPr>
      </p:pic>
      <p:pic>
        <p:nvPicPr>
          <p:cNvPr id="52245" name="Picture 21" descr="C:\Users\ABI\Desktop\pic\images (3).jpeg"/>
          <p:cNvPicPr>
            <a:picLocks noChangeAspect="1" noChangeArrowheads="1"/>
          </p:cNvPicPr>
          <p:nvPr/>
        </p:nvPicPr>
        <p:blipFill>
          <a:blip r:embed="rId72"/>
          <a:srcRect/>
          <a:stretch>
            <a:fillRect/>
          </a:stretch>
        </p:blipFill>
        <p:spPr bwMode="auto">
          <a:xfrm>
            <a:off x="-3124200" y="0"/>
            <a:ext cx="14061989" cy="6400800"/>
          </a:xfrm>
          <a:prstGeom prst="rect">
            <a:avLst/>
          </a:prstGeom>
          <a:noFill/>
        </p:spPr>
      </p:pic>
      <p:pic>
        <p:nvPicPr>
          <p:cNvPr id="52246" name="Picture 22" descr="C:\Users\ABI\Desktop\pic\images (3).png"/>
          <p:cNvPicPr>
            <a:picLocks noChangeAspect="1" noChangeArrowheads="1"/>
          </p:cNvPicPr>
          <p:nvPr/>
        </p:nvPicPr>
        <p:blipFill>
          <a:blip r:embed="rId73"/>
          <a:srcRect/>
          <a:stretch>
            <a:fillRect/>
          </a:stretch>
        </p:blipFill>
        <p:spPr bwMode="auto">
          <a:xfrm>
            <a:off x="-1738313" y="147638"/>
            <a:ext cx="8988778" cy="6400800"/>
          </a:xfrm>
          <a:prstGeom prst="rect">
            <a:avLst/>
          </a:prstGeom>
          <a:noFill/>
        </p:spPr>
      </p:pic>
      <p:pic>
        <p:nvPicPr>
          <p:cNvPr id="52247" name="Picture 23" descr="C:\Users\ABI\Desktop\pic\images (4).jpeg"/>
          <p:cNvPicPr>
            <a:picLocks noChangeAspect="1" noChangeArrowheads="1"/>
          </p:cNvPicPr>
          <p:nvPr/>
        </p:nvPicPr>
        <p:blipFill>
          <a:blip r:embed="rId74"/>
          <a:srcRect/>
          <a:stretch>
            <a:fillRect/>
          </a:stretch>
        </p:blipFill>
        <p:spPr bwMode="auto">
          <a:xfrm>
            <a:off x="0" y="0"/>
            <a:ext cx="7993040" cy="6400800"/>
          </a:xfrm>
          <a:prstGeom prst="rect">
            <a:avLst/>
          </a:prstGeom>
          <a:noFill/>
        </p:spPr>
      </p:pic>
      <p:pic>
        <p:nvPicPr>
          <p:cNvPr id="52248" name="Picture 24" descr="C:\Users\ABI\Desktop\pic\images (5).jpeg"/>
          <p:cNvPicPr>
            <a:picLocks noChangeAspect="1" noChangeArrowheads="1"/>
          </p:cNvPicPr>
          <p:nvPr/>
        </p:nvPicPr>
        <p:blipFill>
          <a:blip r:embed="rId75"/>
          <a:srcRect/>
          <a:stretch>
            <a:fillRect/>
          </a:stretch>
        </p:blipFill>
        <p:spPr bwMode="auto">
          <a:xfrm>
            <a:off x="-2062162" y="352425"/>
            <a:ext cx="11913233" cy="6400800"/>
          </a:xfrm>
          <a:prstGeom prst="rect">
            <a:avLst/>
          </a:prstGeom>
          <a:noFill/>
        </p:spPr>
      </p:pic>
      <p:pic>
        <p:nvPicPr>
          <p:cNvPr id="52249" name="Picture 25" descr="C:\Users\ABI\Desktop\pic\images (6).jpeg"/>
          <p:cNvPicPr>
            <a:picLocks noChangeAspect="1" noChangeArrowheads="1"/>
          </p:cNvPicPr>
          <p:nvPr/>
        </p:nvPicPr>
        <p:blipFill>
          <a:blip r:embed="rId76"/>
          <a:srcRect/>
          <a:stretch>
            <a:fillRect/>
          </a:stretch>
        </p:blipFill>
        <p:spPr bwMode="auto">
          <a:xfrm>
            <a:off x="-1981200" y="-609600"/>
            <a:ext cx="12825219" cy="6400800"/>
          </a:xfrm>
          <a:prstGeom prst="rect">
            <a:avLst/>
          </a:prstGeom>
          <a:noFill/>
        </p:spPr>
      </p:pic>
      <p:pic>
        <p:nvPicPr>
          <p:cNvPr id="52250" name="Picture 26" descr="C:\Users\ABI\Desktop\pic\images (6).jpg"/>
          <p:cNvPicPr>
            <a:picLocks noChangeAspect="1" noChangeArrowheads="1"/>
          </p:cNvPicPr>
          <p:nvPr/>
        </p:nvPicPr>
        <p:blipFill>
          <a:blip r:embed="rId77"/>
          <a:srcRect/>
          <a:stretch>
            <a:fillRect/>
          </a:stretch>
        </p:blipFill>
        <p:spPr bwMode="auto">
          <a:xfrm>
            <a:off x="838200" y="-685800"/>
            <a:ext cx="9496838" cy="6400800"/>
          </a:xfrm>
          <a:prstGeom prst="rect">
            <a:avLst/>
          </a:prstGeom>
          <a:noFill/>
        </p:spPr>
      </p:pic>
      <p:pic>
        <p:nvPicPr>
          <p:cNvPr id="52251" name="Picture 27" descr="C:\Users\ABI\Desktop\pic\images (7).jpeg"/>
          <p:cNvPicPr>
            <a:picLocks noChangeAspect="1" noChangeArrowheads="1"/>
          </p:cNvPicPr>
          <p:nvPr/>
        </p:nvPicPr>
        <p:blipFill>
          <a:blip r:embed="rId78"/>
          <a:srcRect/>
          <a:stretch>
            <a:fillRect/>
          </a:stretch>
        </p:blipFill>
        <p:spPr bwMode="auto">
          <a:xfrm>
            <a:off x="-1752600" y="-381000"/>
            <a:ext cx="9611426" cy="6400800"/>
          </a:xfrm>
          <a:prstGeom prst="rect">
            <a:avLst/>
          </a:prstGeom>
          <a:noFill/>
        </p:spPr>
      </p:pic>
      <p:pic>
        <p:nvPicPr>
          <p:cNvPr id="52252" name="Picture 28" descr="C:\Users\ABI\Desktop\pic\images (8).jpeg"/>
          <p:cNvPicPr>
            <a:picLocks noChangeAspect="1" noChangeArrowheads="1"/>
          </p:cNvPicPr>
          <p:nvPr/>
        </p:nvPicPr>
        <p:blipFill>
          <a:blip r:embed="rId79"/>
          <a:srcRect/>
          <a:stretch>
            <a:fillRect/>
          </a:stretch>
        </p:blipFill>
        <p:spPr bwMode="auto">
          <a:xfrm>
            <a:off x="-762000" y="-609600"/>
            <a:ext cx="11379200" cy="6400800"/>
          </a:xfrm>
          <a:prstGeom prst="rect">
            <a:avLst/>
          </a:prstGeom>
          <a:noFill/>
        </p:spPr>
      </p:pic>
      <p:pic>
        <p:nvPicPr>
          <p:cNvPr id="52253" name="Picture 29" descr="C:\Users\ABI\Desktop\pic\images (9).jpeg"/>
          <p:cNvPicPr>
            <a:picLocks noChangeAspect="1" noChangeArrowheads="1"/>
          </p:cNvPicPr>
          <p:nvPr/>
        </p:nvPicPr>
        <p:blipFill>
          <a:blip r:embed="rId80"/>
          <a:srcRect/>
          <a:stretch>
            <a:fillRect/>
          </a:stretch>
        </p:blipFill>
        <p:spPr bwMode="auto">
          <a:xfrm>
            <a:off x="0" y="-533400"/>
            <a:ext cx="9611426" cy="6400800"/>
          </a:xfrm>
          <a:prstGeom prst="rect">
            <a:avLst/>
          </a:prstGeom>
          <a:noFill/>
        </p:spPr>
      </p:pic>
      <p:pic>
        <p:nvPicPr>
          <p:cNvPr id="52254" name="Picture 30" descr="C:\Users\ABI\Desktop\pic\images (10).jpeg"/>
          <p:cNvPicPr>
            <a:picLocks noChangeAspect="1" noChangeArrowheads="1"/>
          </p:cNvPicPr>
          <p:nvPr/>
        </p:nvPicPr>
        <p:blipFill>
          <a:blip r:embed="rId81"/>
          <a:srcRect/>
          <a:stretch>
            <a:fillRect/>
          </a:stretch>
        </p:blipFill>
        <p:spPr bwMode="auto">
          <a:xfrm>
            <a:off x="0" y="-533400"/>
            <a:ext cx="9590974" cy="6400800"/>
          </a:xfrm>
          <a:prstGeom prst="rect">
            <a:avLst/>
          </a:prstGeom>
          <a:noFill/>
        </p:spPr>
      </p:pic>
      <p:pic>
        <p:nvPicPr>
          <p:cNvPr id="52255" name="Picture 31" descr="C:\Users\ABI\Desktop\pic\images (11).jpeg"/>
          <p:cNvPicPr>
            <a:picLocks noChangeAspect="1" noChangeArrowheads="1"/>
          </p:cNvPicPr>
          <p:nvPr/>
        </p:nvPicPr>
        <p:blipFill>
          <a:blip r:embed="rId82"/>
          <a:srcRect/>
          <a:stretch>
            <a:fillRect/>
          </a:stretch>
        </p:blipFill>
        <p:spPr bwMode="auto">
          <a:xfrm>
            <a:off x="190500" y="-122237"/>
            <a:ext cx="8908330" cy="6400800"/>
          </a:xfrm>
          <a:prstGeom prst="rect">
            <a:avLst/>
          </a:prstGeom>
          <a:noFill/>
        </p:spPr>
      </p:pic>
      <p:pic>
        <p:nvPicPr>
          <p:cNvPr id="52256" name="Picture 32" descr="C:\Users\ABI\Desktop\pic\images (12).jpeg"/>
          <p:cNvPicPr>
            <a:picLocks noChangeAspect="1" noChangeArrowheads="1"/>
          </p:cNvPicPr>
          <p:nvPr/>
        </p:nvPicPr>
        <p:blipFill>
          <a:blip r:embed="rId83"/>
          <a:srcRect/>
          <a:stretch>
            <a:fillRect/>
          </a:stretch>
        </p:blipFill>
        <p:spPr bwMode="auto">
          <a:xfrm>
            <a:off x="1871980" y="-762000"/>
            <a:ext cx="7272020" cy="6400800"/>
          </a:xfrm>
          <a:prstGeom prst="rect">
            <a:avLst/>
          </a:prstGeom>
          <a:noFill/>
        </p:spPr>
      </p:pic>
      <p:pic>
        <p:nvPicPr>
          <p:cNvPr id="52257" name="Picture 33" descr="C:\Users\ABI\Desktop\pic\images (12).jpg"/>
          <p:cNvPicPr>
            <a:picLocks noChangeAspect="1" noChangeArrowheads="1"/>
          </p:cNvPicPr>
          <p:nvPr/>
        </p:nvPicPr>
        <p:blipFill>
          <a:blip r:embed="rId84"/>
          <a:srcRect/>
          <a:stretch>
            <a:fillRect/>
          </a:stretch>
        </p:blipFill>
        <p:spPr bwMode="auto">
          <a:xfrm>
            <a:off x="914400" y="0"/>
            <a:ext cx="5459959" cy="6400800"/>
          </a:xfrm>
          <a:prstGeom prst="rect">
            <a:avLst/>
          </a:prstGeom>
          <a:noFill/>
        </p:spPr>
      </p:pic>
      <p:pic>
        <p:nvPicPr>
          <p:cNvPr id="52258" name="Picture 34" descr="C:\Users\ABI\Desktop\pic\images (13).jpg"/>
          <p:cNvPicPr>
            <a:picLocks noChangeAspect="1" noChangeArrowheads="1"/>
          </p:cNvPicPr>
          <p:nvPr/>
        </p:nvPicPr>
        <p:blipFill>
          <a:blip r:embed="rId85"/>
          <a:srcRect/>
          <a:stretch>
            <a:fillRect/>
          </a:stretch>
        </p:blipFill>
        <p:spPr bwMode="auto">
          <a:xfrm>
            <a:off x="0" y="-533400"/>
            <a:ext cx="9611426" cy="6400800"/>
          </a:xfrm>
          <a:prstGeom prst="rect">
            <a:avLst/>
          </a:prstGeom>
          <a:noFill/>
        </p:spPr>
      </p:pic>
      <p:pic>
        <p:nvPicPr>
          <p:cNvPr id="52259" name="Picture 35" descr="C:\Users\ABI\Desktop\pic\images (14).jpeg"/>
          <p:cNvPicPr>
            <a:picLocks noChangeAspect="1" noChangeArrowheads="1"/>
          </p:cNvPicPr>
          <p:nvPr/>
        </p:nvPicPr>
        <p:blipFill>
          <a:blip r:embed="rId86"/>
          <a:srcRect/>
          <a:stretch>
            <a:fillRect/>
          </a:stretch>
        </p:blipFill>
        <p:spPr bwMode="auto">
          <a:xfrm>
            <a:off x="0" y="-533400"/>
            <a:ext cx="4675863" cy="6400800"/>
          </a:xfrm>
          <a:prstGeom prst="rect">
            <a:avLst/>
          </a:prstGeom>
          <a:noFill/>
        </p:spPr>
      </p:pic>
      <p:pic>
        <p:nvPicPr>
          <p:cNvPr id="52260" name="Picture 36" descr="C:\Users\ABI\Desktop\pic\images (15).jpeg"/>
          <p:cNvPicPr>
            <a:picLocks noChangeAspect="1" noChangeArrowheads="1"/>
          </p:cNvPicPr>
          <p:nvPr/>
        </p:nvPicPr>
        <p:blipFill>
          <a:blip r:embed="rId87"/>
          <a:srcRect/>
          <a:stretch>
            <a:fillRect/>
          </a:stretch>
        </p:blipFill>
        <p:spPr bwMode="auto">
          <a:xfrm>
            <a:off x="2057400" y="0"/>
            <a:ext cx="6400800" cy="6400800"/>
          </a:xfrm>
          <a:prstGeom prst="rect">
            <a:avLst/>
          </a:prstGeom>
          <a:noFill/>
        </p:spPr>
      </p:pic>
      <p:pic>
        <p:nvPicPr>
          <p:cNvPr id="52261" name="Picture 37" descr="C:\Users\ABI\Desktop\pic\images (16).jpeg"/>
          <p:cNvPicPr>
            <a:picLocks noChangeAspect="1" noChangeArrowheads="1"/>
          </p:cNvPicPr>
          <p:nvPr/>
        </p:nvPicPr>
        <p:blipFill>
          <a:blip r:embed="rId88"/>
          <a:srcRect/>
          <a:stretch>
            <a:fillRect/>
          </a:stretch>
        </p:blipFill>
        <p:spPr bwMode="auto">
          <a:xfrm>
            <a:off x="1752600" y="0"/>
            <a:ext cx="4429187" cy="6400800"/>
          </a:xfrm>
          <a:prstGeom prst="rect">
            <a:avLst/>
          </a:prstGeom>
          <a:noFill/>
        </p:spPr>
      </p:pic>
      <p:pic>
        <p:nvPicPr>
          <p:cNvPr id="52262" name="Picture 38" descr="C:\Users\ABI\Desktop\pic\images (17).jpeg"/>
          <p:cNvPicPr>
            <a:picLocks noChangeAspect="1" noChangeArrowheads="1"/>
          </p:cNvPicPr>
          <p:nvPr/>
        </p:nvPicPr>
        <p:blipFill>
          <a:blip r:embed="rId89"/>
          <a:srcRect/>
          <a:stretch>
            <a:fillRect/>
          </a:stretch>
        </p:blipFill>
        <p:spPr bwMode="auto">
          <a:xfrm>
            <a:off x="1752600" y="-685800"/>
            <a:ext cx="5406080" cy="6400800"/>
          </a:xfrm>
          <a:prstGeom prst="rect">
            <a:avLst/>
          </a:prstGeom>
          <a:noFill/>
        </p:spPr>
      </p:pic>
      <p:pic>
        <p:nvPicPr>
          <p:cNvPr id="52263" name="Picture 39" descr="C:\Users\ABI\Desktop\pic\images (18).jpeg"/>
          <p:cNvPicPr>
            <a:picLocks noChangeAspect="1" noChangeArrowheads="1"/>
          </p:cNvPicPr>
          <p:nvPr/>
        </p:nvPicPr>
        <p:blipFill>
          <a:blip r:embed="rId90"/>
          <a:srcRect/>
          <a:stretch>
            <a:fillRect/>
          </a:stretch>
        </p:blipFill>
        <p:spPr bwMode="auto">
          <a:xfrm>
            <a:off x="762000" y="-838200"/>
            <a:ext cx="7869835" cy="6400800"/>
          </a:xfrm>
          <a:prstGeom prst="rect">
            <a:avLst/>
          </a:prstGeom>
          <a:noFill/>
        </p:spPr>
      </p:pic>
      <p:pic>
        <p:nvPicPr>
          <p:cNvPr id="52264" name="Picture 40" descr="C:\Users\ABI\Desktop\pic\images (19).jpeg"/>
          <p:cNvPicPr>
            <a:picLocks noChangeAspect="1" noChangeArrowheads="1"/>
          </p:cNvPicPr>
          <p:nvPr/>
        </p:nvPicPr>
        <p:blipFill>
          <a:blip r:embed="rId91"/>
          <a:srcRect/>
          <a:stretch>
            <a:fillRect/>
          </a:stretch>
        </p:blipFill>
        <p:spPr bwMode="auto">
          <a:xfrm>
            <a:off x="-914400" y="-609600"/>
            <a:ext cx="11379200" cy="6400800"/>
          </a:xfrm>
          <a:prstGeom prst="rect">
            <a:avLst/>
          </a:prstGeom>
          <a:noFill/>
        </p:spPr>
      </p:pic>
      <p:pic>
        <p:nvPicPr>
          <p:cNvPr id="52265" name="Picture 41" descr="C:\Users\ABI\Desktop\pic\images (20).jpeg"/>
          <p:cNvPicPr>
            <a:picLocks noChangeAspect="1" noChangeArrowheads="1"/>
          </p:cNvPicPr>
          <p:nvPr/>
        </p:nvPicPr>
        <p:blipFill>
          <a:blip r:embed="rId92"/>
          <a:srcRect/>
          <a:stretch>
            <a:fillRect/>
          </a:stretch>
        </p:blipFill>
        <p:spPr bwMode="auto">
          <a:xfrm>
            <a:off x="2514600" y="0"/>
            <a:ext cx="5161934" cy="6400800"/>
          </a:xfrm>
          <a:prstGeom prst="rect">
            <a:avLst/>
          </a:prstGeom>
          <a:noFill/>
        </p:spPr>
      </p:pic>
      <p:pic>
        <p:nvPicPr>
          <p:cNvPr id="52266" name="Picture 42" descr="C:\Users\ABI\Desktop\pic\images (21).jpeg"/>
          <p:cNvPicPr>
            <a:picLocks noChangeAspect="1" noChangeArrowheads="1"/>
          </p:cNvPicPr>
          <p:nvPr/>
        </p:nvPicPr>
        <p:blipFill>
          <a:blip r:embed="rId93"/>
          <a:srcRect/>
          <a:stretch>
            <a:fillRect/>
          </a:stretch>
        </p:blipFill>
        <p:spPr bwMode="auto">
          <a:xfrm>
            <a:off x="603173" y="-533400"/>
            <a:ext cx="8540827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1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3" fill="hold">
                      <p:stCondLst>
                        <p:cond delay="0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1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1" fill="hold">
                      <p:stCondLst>
                        <p:cond delay="0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2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7" fill="hold">
                      <p:stCondLst>
                        <p:cond delay="0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34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" fill="hold">
                      <p:stCondLst>
                        <p:cond delay="0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42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3" fill="hold">
                      <p:stCondLst>
                        <p:cond delay="0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5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1" fill="hold">
                      <p:stCondLst>
                        <p:cond delay="0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5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9" fill="hold">
                      <p:stCondLst>
                        <p:cond delay="0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>
                      <p:stCondLst>
                        <p:cond delay="0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274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5" fill="hold">
                      <p:stCondLst>
                        <p:cond delay="0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28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3" fill="hold">
                      <p:stCondLst>
                        <p:cond delay="0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2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2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29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9" fill="hold">
                      <p:stCondLst>
                        <p:cond delay="0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0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30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7" fill="hold">
                      <p:stCondLst>
                        <p:cond delay="0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14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5" fill="hold">
                      <p:stCondLst>
                        <p:cond delay="0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322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3" fill="hold">
                      <p:stCondLst>
                        <p:cond delay="0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33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1" fill="hold">
                      <p:stCondLst>
                        <p:cond delay="0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33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9" fill="hold">
                      <p:stCondLst>
                        <p:cond delay="0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34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7" fill="hold">
                      <p:stCondLst>
                        <p:cond delay="0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35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5" fill="hold">
                      <p:stCondLst>
                        <p:cond delay="0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362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3" fill="hold">
                      <p:stCondLst>
                        <p:cond delay="0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370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1" fill="hold">
                      <p:stCondLst>
                        <p:cond delay="0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37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9" fill="hold">
                      <p:stCondLst>
                        <p:cond delay="0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386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7" fill="hold">
                      <p:stCondLst>
                        <p:cond delay="0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9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394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5" fill="hold">
                      <p:stCondLst>
                        <p:cond delay="0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>
                                      <p:cBhvr override="childStyle">
                                        <p:cTn id="3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3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>
                                      <p:cBhvr>
                                        <p:cTn id="4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40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3" fill="hold">
                      <p:stCondLst>
                        <p:cond delay="0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200"/>
                            </p:stCondLst>
                            <p:childTnLst>
                              <p:par>
                                <p:cTn id="41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400"/>
                            </p:stCondLst>
                            <p:childTnLst>
                              <p:par>
                                <p:cTn id="4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600"/>
                            </p:stCondLst>
                            <p:childTnLst>
                              <p:par>
                                <p:cTn id="42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800"/>
                            </p:stCondLst>
                            <p:childTnLst>
                              <p:par>
                                <p:cTn id="42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000"/>
                            </p:stCondLst>
                            <p:childTnLst>
                              <p:par>
                                <p:cTn id="43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200"/>
                            </p:stCondLst>
                            <p:childTnLst>
                              <p:par>
                                <p:cTn id="4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1400"/>
                            </p:stCondLst>
                            <p:childTnLst>
                              <p:par>
                                <p:cTn id="44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1600"/>
                            </p:stCondLst>
                            <p:childTnLst>
                              <p:par>
                                <p:cTn id="44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800"/>
                            </p:stCondLst>
                            <p:childTnLst>
                              <p:par>
                                <p:cTn id="45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2000"/>
                            </p:stCondLst>
                            <p:childTnLst>
                              <p:par>
                                <p:cTn id="45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2200"/>
                            </p:stCondLst>
                            <p:childTnLst>
                              <p:par>
                                <p:cTn id="46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2400"/>
                            </p:stCondLst>
                            <p:childTnLst>
                              <p:par>
                                <p:cTn id="46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2600"/>
                            </p:stCondLst>
                            <p:childTnLst>
                              <p:par>
                                <p:cTn id="47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2800"/>
                            </p:stCondLst>
                            <p:childTnLst>
                              <p:par>
                                <p:cTn id="47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3000"/>
                            </p:stCondLst>
                            <p:childTnLst>
                              <p:par>
                                <p:cTn id="48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3200"/>
                            </p:stCondLst>
                            <p:childTnLst>
                              <p:par>
                                <p:cTn id="48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3400"/>
                            </p:stCondLst>
                            <p:childTnLst>
                              <p:par>
                                <p:cTn id="49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3600"/>
                            </p:stCondLst>
                            <p:childTnLst>
                              <p:par>
                                <p:cTn id="49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3800"/>
                            </p:stCondLst>
                            <p:childTnLst>
                              <p:par>
                                <p:cTn id="502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5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6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BI\Desktop\pic\Climate-Change-and-Global-Warm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24000"/>
            <a:ext cx="487680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BI\Desktop\pic\crisis-agua-españ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464" y="1676400"/>
            <a:ext cx="5602736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BI\Desktop\pic\Dharavi Mumbai 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990600"/>
            <a:ext cx="5489831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BI\Desktop\pic\downloa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449387"/>
            <a:ext cx="3596158" cy="45720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BI\Desktop\pic\images (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52600"/>
            <a:ext cx="6207967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BI\Desktop\pic\images (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828800"/>
            <a:ext cx="4492717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39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BI\Desktop\pic\images (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981200"/>
            <a:ext cx="6621463" cy="3276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BI\Desktop\pic\images (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76400"/>
            <a:ext cx="5136444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ABI\Desktop\pic\images (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600200"/>
            <a:ext cx="4567451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BI\Desktop\pic\images (5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238" y="1600200"/>
            <a:ext cx="6807562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BI\Desktop\pic\5b6dfbac8bf018d71b41d73ba5ab49b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447800"/>
            <a:ext cx="650240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BI\Desktop\pic\images (6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7328697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BI\Desktop\pic\images (6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76400"/>
            <a:ext cx="5426765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BI\Desktop\pic\images (7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6713" y="2166938"/>
            <a:ext cx="4476750" cy="2981325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BI\Desktop\pic\images (8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8188" y="1568450"/>
            <a:ext cx="4876800" cy="27432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BI\Desktop\pic\images (1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2188" y="2416175"/>
            <a:ext cx="3124200" cy="4276725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BI\Desktop\pic\images (9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066800"/>
            <a:ext cx="5492243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BI\Desktop\pic\images (10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371600"/>
            <a:ext cx="5480557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4000" r="-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BI\Desktop\pic\images (11).jpeg"/>
          <p:cNvPicPr>
            <a:picLocks noChangeAspect="1" noChangeArrowheads="1"/>
          </p:cNvPicPr>
          <p:nvPr/>
        </p:nvPicPr>
        <p:blipFill>
          <a:blip r:embed="rId2"/>
          <a:srcRect b="9897"/>
          <a:stretch>
            <a:fillRect/>
          </a:stretch>
        </p:blipFill>
        <p:spPr bwMode="auto">
          <a:xfrm>
            <a:off x="1295400" y="1752600"/>
            <a:ext cx="5649658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BI\Desktop\pic\images (12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415544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BI\Desktop\pic\images (1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371600"/>
            <a:ext cx="3371850" cy="3952875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BI\Desktop\pic\365728-636190610546181732-16x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676400"/>
            <a:ext cx="650240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BI\Desktop\pic\images (13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957" y="1600200"/>
            <a:ext cx="5492243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BI\Desktop\pic\images (15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1752600"/>
            <a:ext cx="365760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4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ABI\Desktop\pic\images (16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1325" y="914400"/>
            <a:ext cx="3480075" cy="50292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BI\Desktop\pic\images (17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75" y="1549400"/>
            <a:ext cx="2381250" cy="28194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BI\Desktop\pic\images (18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828800"/>
            <a:ext cx="4497049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ABI\Desktop\pic\images (19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209800"/>
            <a:ext cx="650240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ABI\Desktop\pic\images (20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7350" y="1939925"/>
            <a:ext cx="2857500" cy="35433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ABI\Desktop\pic\images (21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295400"/>
            <a:ext cx="4880472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ABI\Desktop\pic\images (23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676400"/>
            <a:ext cx="5496393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ABI\Desktop\pic\images (23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007" y="1524000"/>
            <a:ext cx="5496393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BI\Desktop\pic\560198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676400"/>
            <a:ext cx="489311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ABI\Desktop\pic\images (24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0799" y="1676400"/>
            <a:ext cx="6537801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BI\Desktop\pic\images (25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600200"/>
            <a:ext cx="6573449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BI\Desktop\pic\images (26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590800"/>
            <a:ext cx="5492243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ABI\Desktop\pic\images (26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219200"/>
            <a:ext cx="4880472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ABI\Desktop\pic\images (27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828800"/>
            <a:ext cx="592993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6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ABI\Desktop\pic\images (28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771650"/>
            <a:ext cx="410217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ABI\Desktop\pic\images (2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752600"/>
            <a:ext cx="6871063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ABI\Desktop\pic\images (29)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727" y="914400"/>
            <a:ext cx="3390473" cy="45720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ABI\Desktop\pic\isro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120" y="1600200"/>
            <a:ext cx="657848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ABI\Desktop\pic\penci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310" y="1524000"/>
            <a:ext cx="650289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BI\Desktop\pic\61497873.jpg"/>
          <p:cNvPicPr>
            <a:picLocks noChangeAspect="1" noChangeArrowheads="1"/>
          </p:cNvPicPr>
          <p:nvPr/>
        </p:nvPicPr>
        <p:blipFill>
          <a:blip r:embed="rId3" cstate="print"/>
          <a:srcRect b="15981"/>
          <a:stretch>
            <a:fillRect/>
          </a:stretch>
        </p:blipFill>
        <p:spPr bwMode="auto">
          <a:xfrm>
            <a:off x="1600200" y="1600200"/>
            <a:ext cx="6185482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ABI\Desktop\pic\Problems-of-Women-Education-in-Indi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981200"/>
            <a:ext cx="5486400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ABI\Desktop\pic\unnamed.jpg"/>
          <p:cNvPicPr>
            <a:picLocks noChangeAspect="1" noChangeArrowheads="1"/>
          </p:cNvPicPr>
          <p:nvPr/>
        </p:nvPicPr>
        <p:blipFill>
          <a:blip r:embed="rId2"/>
          <a:srcRect l="9108" r="9108"/>
          <a:stretch>
            <a:fillRect/>
          </a:stretch>
        </p:blipFill>
        <p:spPr bwMode="auto">
          <a:xfrm>
            <a:off x="1893468" y="1524000"/>
            <a:ext cx="5650332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BI\Desktop\pic\68229118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990600"/>
            <a:ext cx="4812632" cy="45720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BI\Desktop\pic\24377188339_cda0ec7b5c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990600"/>
            <a:ext cx="3719215" cy="45720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BI\Desktop\pic\35719670130_47b647e228_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6982" y="1676400"/>
            <a:ext cx="4518618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BI\Desktop\pic\brib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8462" y="1676400"/>
            <a:ext cx="5861538" cy="3657600"/>
          </a:xfrm>
          <a:prstGeom prst="rect">
            <a:avLst/>
          </a:prstGeom>
          <a:noFill/>
        </p:spPr>
      </p:pic>
      <p:sp>
        <p:nvSpPr>
          <p:cNvPr id="5" name="TextBox 4">
            <a:hlinkClick r:id="" action="ppaction://hlinkshowjump?jump=firstslide"/>
          </p:cNvPr>
          <p:cNvSpPr txBox="1"/>
          <p:nvPr/>
        </p:nvSpPr>
        <p:spPr>
          <a:xfrm>
            <a:off x="7247327" y="5978604"/>
            <a:ext cx="1896673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600" b="1" spc="100" dirty="0" smtClean="0">
                <a:ln w="180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  <a:reflection blurRad="6350" stA="50000" endA="300" endPos="50000" dist="29997" dir="5400000" sy="-100000" algn="bl" rotWithShape="0"/>
                </a:effectLst>
                <a:latin typeface="Bauhaus 93" pitchFamily="82" charset="0"/>
              </a:rPr>
              <a:t>start</a:t>
            </a:r>
            <a:endParaRPr lang="en-US" sz="6600" b="1" spc="100" dirty="0">
              <a:ln w="180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  <a:reflection blurRad="6350" stA="50000" endA="300" endPos="50000" dist="29997" dir="5400000" sy="-100000" algn="bl" rotWithShape="0"/>
              </a:effectLst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102</Words>
  <Application>Microsoft Office PowerPoint</Application>
  <PresentationFormat>On-screen Show (4:3)</PresentationFormat>
  <Paragraphs>101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ABI</dc:creator>
  <cp:lastModifiedBy>ABI</cp:lastModifiedBy>
  <cp:revision>22</cp:revision>
  <dcterms:created xsi:type="dcterms:W3CDTF">2018-02-15T16:32:03Z</dcterms:created>
  <dcterms:modified xsi:type="dcterms:W3CDTF">2018-02-15T19:24:46Z</dcterms:modified>
</cp:coreProperties>
</file>